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2171</TotalTime>
  <Words>373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Tw Cen MT</vt:lpstr>
      <vt:lpstr>Droplet</vt:lpstr>
      <vt:lpstr>“Placenta-on-a-chip” – replicating organ functions in a microfluidic chip</vt:lpstr>
      <vt:lpstr>Issues with current drug testing methods</vt:lpstr>
      <vt:lpstr>Organ-on-a-chip</vt:lpstr>
      <vt:lpstr>Organ-on-a-chip</vt:lpstr>
      <vt:lpstr>Chip layout</vt:lpstr>
      <vt:lpstr>Chip design</vt:lpstr>
      <vt:lpstr>Liver-on-a-chip</vt:lpstr>
      <vt:lpstr>Liver-on-a-chip</vt:lpstr>
      <vt:lpstr>Placenta-on-a-chip</vt:lpstr>
      <vt:lpstr>Future work</vt:lpstr>
      <vt:lpstr>Thanks for listening!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Caplin</dc:creator>
  <cp:lastModifiedBy>Jeremy Caplin</cp:lastModifiedBy>
  <cp:revision>28</cp:revision>
  <dcterms:created xsi:type="dcterms:W3CDTF">2015-11-05T05:41:56Z</dcterms:created>
  <dcterms:modified xsi:type="dcterms:W3CDTF">2015-11-06T17:53:36Z</dcterms:modified>
</cp:coreProperties>
</file>